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Roboto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641a1b6a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641a1b6a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641a1b6a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641a1b6a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641a1b6a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641a1b6a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641a1b6a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641a1b6a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641a1b6a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641a1b6a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A4C2F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27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6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Zima mýma očima</a:t>
            </a:r>
            <a:endParaRPr sz="6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Zasněžené lesní cesty 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322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rgbClr val="1967D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50" y="1043350"/>
            <a:ext cx="3763742" cy="4100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l="3410" t="15440" r="-3409" b="3548"/>
          <a:stretch/>
        </p:blipFill>
        <p:spPr>
          <a:xfrm>
            <a:off x="4072725" y="1043350"/>
            <a:ext cx="3795987" cy="4100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57623" cy="5143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6375" y="0"/>
            <a:ext cx="3857615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857623" cy="514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6388" y="0"/>
            <a:ext cx="3857623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Zamrzlý lesní rybník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625" y="931500"/>
            <a:ext cx="6860498" cy="4938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3000">
                <a:solidFill>
                  <a:srgbClr val="000000"/>
                </a:solidFill>
              </a:rPr>
              <a:t>Vytvořil Filip Hubený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Předvádění na obrazovce (16:9)</PresentationFormat>
  <Paragraphs>5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Roboto</vt:lpstr>
      <vt:lpstr>Arial</vt:lpstr>
      <vt:lpstr>Simple Light</vt:lpstr>
      <vt:lpstr>Zima mýma očima  </vt:lpstr>
      <vt:lpstr>Zasněžené lesní cesty </vt:lpstr>
      <vt:lpstr>Prezentace aplikace PowerPoint</vt:lpstr>
      <vt:lpstr>Prezentace aplikace PowerPoint</vt:lpstr>
      <vt:lpstr>Zamrzlý lesní rybník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Zima mýma očima  </dc:title>
  <dc:creator>1</dc:creator>
  <cp:lastModifiedBy>1</cp:lastModifiedBy>
  <cp:revision>1</cp:revision>
  <dcterms:modified xsi:type="dcterms:W3CDTF">2021-01-17T17:49:50Z</dcterms:modified>
</cp:coreProperties>
</file>