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11"/>
  </p:notesMasterIdLst>
  <p:handoutMasterIdLst>
    <p:handoutMasterId r:id="rId12"/>
  </p:handoutMasterIdLst>
  <p:sldIdLst>
    <p:sldId id="259" r:id="rId5"/>
    <p:sldId id="260" r:id="rId6"/>
    <p:sldId id="261" r:id="rId7"/>
    <p:sldId id="262" r:id="rId8"/>
    <p:sldId id="263" r:id="rId9"/>
    <p:sldId id="264" r:id="rId10"/>
  </p:sldIdLst>
  <p:sldSz cx="12188825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321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  <p15:guide id="7" pos="71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howGuides="1">
      <p:cViewPr varScale="1">
        <p:scale>
          <a:sx n="116" d="100"/>
          <a:sy n="116" d="100"/>
        </p:scale>
        <p:origin x="390" y="108"/>
      </p:cViewPr>
      <p:guideLst>
        <p:guide orient="horz" pos="2160"/>
        <p:guide orient="horz" pos="1008"/>
        <p:guide orient="horz" pos="3888"/>
        <p:guide orient="horz" pos="321"/>
        <p:guide pos="3839"/>
        <p:guide pos="1007"/>
        <p:guide pos="717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281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5229E25-9201-4FCC-A453-301C65074DEE}" type="datetime1">
              <a:rPr lang="cs-CZ" smtClean="0"/>
              <a:t>13.1.2021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4360E59-1627-4404-ACC5-51C744AB0F2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6AB0C017-7AAD-4011-9EAC-564AE447A994}" type="datetime1">
              <a:rPr lang="cs-CZ" noProof="0" smtClean="0"/>
              <a:t>13.1.2021</a:t>
            </a:fld>
            <a:endParaRPr lang="cs-CZ" noProof="0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noProof="0" dirty="0"/>
              <a:t>Kliknutím můžete 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841221E5-7225-48EB-A4EE-420E7BFCF705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41221E5-7225-48EB-A4EE-420E7BFCF705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8074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cs-CZ" noProof="0" smtClean="0"/>
              <a:pPr rtl="0"/>
              <a:t>2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378771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cs-CZ" noProof="0" smtClean="0"/>
              <a:pPr rtl="0"/>
              <a:t>3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690803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cs-CZ" noProof="0" smtClean="0"/>
              <a:pPr rtl="0"/>
              <a:t>4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935797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cs-CZ" noProof="0" smtClean="0"/>
              <a:pPr rtl="0"/>
              <a:t>5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665734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 bwMode="ltGray"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428669" y="1600200"/>
            <a:ext cx="8329031" cy="2680127"/>
          </a:xfrm>
          <a:noFill/>
          <a:effectLst>
            <a:softEdge rad="31750"/>
          </a:effectLst>
        </p:spPr>
        <p:txBody>
          <a:bodyPr rtlCol="0" anchor="b">
            <a:no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428669" y="4344915"/>
            <a:ext cx="7516442" cy="111608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699025" y="6356351"/>
            <a:ext cx="1218883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4882DD21-3DE0-424B-9D84-7253CD1ED508}" type="datetime1">
              <a:rPr lang="cs-CZ" noProof="0" smtClean="0"/>
              <a:t>13.1.2021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6114708" y="6356351"/>
            <a:ext cx="3974065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285571" y="6356351"/>
            <a:ext cx="609441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7DC1BBB0-96F0-4077-A278-0F3FB5C104D3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49098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A41C6A3-E041-4C47-BDB6-98D06582CD2D}" type="datetime1">
              <a:rPr lang="cs-CZ" noProof="0" smtClean="0"/>
              <a:t>13.1.2021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66616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599612" y="685800"/>
            <a:ext cx="1787526" cy="5486400"/>
          </a:xfrm>
        </p:spPr>
        <p:txBody>
          <a:bodyPr vert="eaVert"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598613" y="685800"/>
            <a:ext cx="7848599" cy="5486400"/>
          </a:xfrm>
        </p:spPr>
        <p:txBody>
          <a:bodyPr vert="eaVert"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6919ADF-F468-4077-BE64-C30F82A104C9}" type="datetime1">
              <a:rPr lang="cs-CZ" noProof="0" smtClean="0"/>
              <a:t>13.1.2021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91729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A60912F-9731-49FD-9A98-A3103C763FE2}" type="datetime1">
              <a:rPr lang="cs-CZ" noProof="0" smtClean="0"/>
              <a:t>13.1.2021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13552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98613" y="1600201"/>
            <a:ext cx="8283272" cy="2654064"/>
          </a:xfrm>
        </p:spPr>
        <p:txBody>
          <a:bodyPr rtlCol="0" anchor="b">
            <a:normAutofit/>
          </a:bodyPr>
          <a:lstStyle>
            <a:lvl1pPr algn="l">
              <a:defRPr sz="5400" b="0" cap="none" baseline="0"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98613" y="4259996"/>
            <a:ext cx="7264623" cy="1150203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C0BA914F-AAD9-4FB3-80DD-9DD22FE466C4}" type="datetime1">
              <a:rPr lang="cs-CZ" noProof="0" smtClean="0"/>
              <a:t>13.1.2021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7DC1BBB0-96F0-4077-A278-0F3FB5C104D3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77491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593436" y="1600200"/>
            <a:ext cx="4814586" cy="4572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561651" y="1600200"/>
            <a:ext cx="4814586" cy="4572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9F2541-F3BF-4A03-B77D-EE7D00909B94}" type="datetime1">
              <a:rPr lang="cs-CZ" noProof="0" smtClean="0"/>
              <a:t>13.1.2021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78340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93436" y="1499616"/>
            <a:ext cx="4818888" cy="93878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593436" y="2514706"/>
            <a:ext cx="4814586" cy="365749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609524" y="1499616"/>
            <a:ext cx="4818888" cy="93878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609524" y="2514600"/>
            <a:ext cx="4818888" cy="365556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B57F5D0-CF57-4B59-8F2C-D26DD099C4F8}" type="datetime1">
              <a:rPr lang="cs-CZ" noProof="0" smtClean="0"/>
              <a:t>13.1.2021</a:t>
            </a:fld>
            <a:endParaRPr lang="cs-CZ" noProof="0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54595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9F22AFB-1B6E-4BC3-9DB9-CBED03080695}" type="datetime1">
              <a:rPr lang="cs-CZ" noProof="0" smtClean="0"/>
              <a:t>13.1.2021</a:t>
            </a:fld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12167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B820D64-40BB-4186-95E3-788CF4B7574F}" type="datetime1">
              <a:rPr lang="cs-CZ" noProof="0" smtClean="0"/>
              <a:t>13.1.2021</a:t>
            </a:fld>
            <a:endParaRPr lang="cs-CZ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algn="r">
              <a:defRPr lang="en-US" smtClean="0"/>
            </a:lvl1pPr>
          </a:lstStyle>
          <a:p>
            <a:pPr rtl="0"/>
            <a:fld id="{7DC1BBB0-96F0-4077-A278-0F3FB5C104D3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56617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098"/>
            <a:ext cx="1218882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 bwMode="white">
          <a:xfrm>
            <a:off x="1598612" y="381000"/>
            <a:ext cx="3352800" cy="1371600"/>
          </a:xfrm>
        </p:spPr>
        <p:txBody>
          <a:bodyPr rtlCol="0" anchor="b">
            <a:noAutofit/>
          </a:bodyPr>
          <a:lstStyle>
            <a:lvl1pPr algn="l">
              <a:lnSpc>
                <a:spcPts val="3100"/>
              </a:lnSpc>
              <a:defRPr sz="2800" b="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white">
          <a:xfrm>
            <a:off x="1598612" y="1828800"/>
            <a:ext cx="3352800" cy="4343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32426" y="482600"/>
            <a:ext cx="6195986" cy="56896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EAE0797-FAB8-4C43-B27F-35402C06EE58}" type="datetime1">
              <a:rPr lang="cs-CZ" noProof="0" smtClean="0"/>
              <a:t>13.1.2021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11189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5103812" y="0"/>
            <a:ext cx="6324601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cs-CZ" noProof="0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 bwMode="auto">
          <a:xfrm>
            <a:off x="5232426" y="482600"/>
            <a:ext cx="6043586" cy="5689600"/>
          </a:xfrm>
          <a:ln w="1905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141C54-B537-456A-8FF2-67CE6CFAA470}" type="datetime1">
              <a:rPr lang="cs-CZ" noProof="0" smtClean="0"/>
              <a:t>13.1.2021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 bwMode="white">
          <a:xfrm>
            <a:off x="1598612" y="381000"/>
            <a:ext cx="3352800" cy="1371600"/>
          </a:xfrm>
        </p:spPr>
        <p:txBody>
          <a:bodyPr rtlCol="0" anchor="b">
            <a:noAutofit/>
          </a:bodyPr>
          <a:lstStyle>
            <a:lvl1pPr algn="l">
              <a:lnSpc>
                <a:spcPts val="3100"/>
              </a:lnSpc>
              <a:defRPr sz="2800" b="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11" name="Zástupný symbol pro text 3"/>
          <p:cNvSpPr>
            <a:spLocks noGrp="1"/>
          </p:cNvSpPr>
          <p:nvPr>
            <p:ph type="body" sz="half" idx="2"/>
          </p:nvPr>
        </p:nvSpPr>
        <p:spPr bwMode="white">
          <a:xfrm>
            <a:off x="1598612" y="1828800"/>
            <a:ext cx="3352800" cy="4343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35703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noProof="0" dirty="0"/>
              <a:t>Kliknutím můžete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93436" y="1600200"/>
            <a:ext cx="9782801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noProof="0" dirty="0"/>
              <a:t>Kliknutím můžete 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180250" y="6316091"/>
            <a:ext cx="1218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fld id="{06B66C75-1313-422E-99D4-203C5F66709C}" type="datetime1">
              <a:rPr lang="cs-CZ" noProof="0" smtClean="0"/>
              <a:t>13.1.2021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6595933" y="6316091"/>
            <a:ext cx="397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766796" y="6316091"/>
            <a:ext cx="609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fld id="{7DC1BBB0-96F0-4077-A278-0F3FB5C104D3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512629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Font typeface="Euphemia" pitchFamily="34" charset="0"/>
        <a:buChar char="›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39" userDrawn="1">
          <p15:clr>
            <a:srgbClr val="F26B43"/>
          </p15:clr>
        </p15:guide>
        <p15:guide id="2" pos="1007" userDrawn="1">
          <p15:clr>
            <a:srgbClr val="F26B43"/>
          </p15:clr>
        </p15:guide>
        <p15:guide id="3" pos="719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STOPY V ZIMĚ</a:t>
            </a:r>
          </a:p>
        </p:txBody>
      </p:sp>
    </p:spTree>
    <p:extLst>
      <p:ext uri="{BB962C8B-B14F-4D97-AF65-F5344CB8AC3E}">
        <p14:creationId xmlns:p14="http://schemas.microsoft.com/office/powerpoint/2010/main" val="4919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6E1310FD-71E0-430D-A537-3FB7EBAC26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5710" y="884634"/>
            <a:ext cx="6858000" cy="514350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xmlns="" id="{8D944558-93BA-474C-A182-ABA7428B457C}"/>
              </a:ext>
            </a:extLst>
          </p:cNvPr>
          <p:cNvSpPr txBox="1"/>
          <p:nvPr/>
        </p:nvSpPr>
        <p:spPr>
          <a:xfrm>
            <a:off x="6958508" y="1052736"/>
            <a:ext cx="4464496" cy="332398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cs-CZ" sz="3200" b="1" dirty="0">
                <a:solidFill>
                  <a:schemeClr val="bg1"/>
                </a:solidFill>
              </a:rPr>
              <a:t>Na procházce, zimní krajinou můžeme potkat spoustu stop.</a:t>
            </a:r>
          </a:p>
          <a:p>
            <a:endParaRPr lang="cs-CZ" sz="3200" b="1" dirty="0">
              <a:solidFill>
                <a:schemeClr val="bg1"/>
              </a:solidFill>
            </a:endParaRPr>
          </a:p>
          <a:p>
            <a:r>
              <a:rPr lang="cs-CZ" sz="3200" b="1" dirty="0">
                <a:solidFill>
                  <a:schemeClr val="bg1"/>
                </a:solidFill>
              </a:rPr>
              <a:t>Já jsem vyfotila následující:</a:t>
            </a:r>
          </a:p>
          <a:p>
            <a:endParaRPr lang="cs-CZ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xmlns="" id="{FCC0F892-446A-4D23-9FBD-06772B282F98}"/>
              </a:ext>
            </a:extLst>
          </p:cNvPr>
          <p:cNvSpPr/>
          <p:nvPr/>
        </p:nvSpPr>
        <p:spPr>
          <a:xfrm>
            <a:off x="6598468" y="5661248"/>
            <a:ext cx="12939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PES</a:t>
            </a:r>
            <a:endParaRPr lang="cs-CZ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149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85D78396-3FC9-40C8-9A32-81121FCC8A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6642" y="857250"/>
            <a:ext cx="6858000" cy="5143500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xmlns="" id="{6FE4EA2C-9311-4259-8698-2C193ACE24AE}"/>
              </a:ext>
            </a:extLst>
          </p:cNvPr>
          <p:cNvSpPr/>
          <p:nvPr/>
        </p:nvSpPr>
        <p:spPr>
          <a:xfrm>
            <a:off x="6814492" y="5661248"/>
            <a:ext cx="21098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ZAJÍC</a:t>
            </a:r>
          </a:p>
        </p:txBody>
      </p:sp>
    </p:spTree>
    <p:extLst>
      <p:ext uri="{BB962C8B-B14F-4D97-AF65-F5344CB8AC3E}">
        <p14:creationId xmlns:p14="http://schemas.microsoft.com/office/powerpoint/2010/main" val="397065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xmlns="" id="{4DB6C1B1-B206-4980-8142-10A80E8D2A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5710" y="857250"/>
            <a:ext cx="6858000" cy="5143500"/>
          </a:xfrm>
          <a:prstGeom prst="rect">
            <a:avLst/>
          </a:prstGeom>
        </p:spPr>
      </p:pic>
      <p:sp>
        <p:nvSpPr>
          <p:cNvPr id="13" name="Obdélník 12">
            <a:extLst>
              <a:ext uri="{FF2B5EF4-FFF2-40B4-BE49-F238E27FC236}">
                <a16:creationId xmlns:a16="http://schemas.microsoft.com/office/drawing/2014/main" xmlns="" id="{14CC2F01-5D80-497A-9C8D-BD5C85AB9798}"/>
              </a:ext>
            </a:extLst>
          </p:cNvPr>
          <p:cNvSpPr/>
          <p:nvPr/>
        </p:nvSpPr>
        <p:spPr>
          <a:xfrm>
            <a:off x="6882618" y="5661248"/>
            <a:ext cx="19736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SRNA</a:t>
            </a:r>
            <a:endParaRPr lang="cs-CZ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325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xmlns="" id="{05B8246B-4967-4EA0-81D7-76A313CDB8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4634" y="829866"/>
            <a:ext cx="6858000" cy="5143500"/>
          </a:xfrm>
          <a:prstGeom prst="rect">
            <a:avLst/>
          </a:prstGeom>
        </p:spPr>
      </p:pic>
      <p:sp>
        <p:nvSpPr>
          <p:cNvPr id="13" name="Obdélník 12">
            <a:extLst>
              <a:ext uri="{FF2B5EF4-FFF2-40B4-BE49-F238E27FC236}">
                <a16:creationId xmlns:a16="http://schemas.microsoft.com/office/drawing/2014/main" xmlns="" id="{5CAD3B82-132C-48B7-86DC-72FF6359E48C}"/>
              </a:ext>
            </a:extLst>
          </p:cNvPr>
          <p:cNvSpPr/>
          <p:nvPr/>
        </p:nvSpPr>
        <p:spPr>
          <a:xfrm>
            <a:off x="6814491" y="5661248"/>
            <a:ext cx="21098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PTÁCI</a:t>
            </a:r>
            <a:endParaRPr lang="cs-CZ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385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92959DF-F8CC-4B48-9C61-61B6C39C2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908" y="4725144"/>
            <a:ext cx="9782801" cy="1239837"/>
          </a:xfrm>
        </p:spPr>
        <p:txBody>
          <a:bodyPr/>
          <a:lstStyle/>
          <a:p>
            <a:r>
              <a:rPr lang="cs-CZ" dirty="0"/>
              <a:t>Autor: Vendula Urválková</a:t>
            </a:r>
            <a:br>
              <a:rPr lang="cs-CZ" dirty="0"/>
            </a:br>
            <a:r>
              <a:rPr lang="cs-CZ" dirty="0"/>
              <a:t>Datum: 10.1.2021</a:t>
            </a:r>
          </a:p>
        </p:txBody>
      </p:sp>
    </p:spTree>
    <p:extLst>
      <p:ext uri="{BB962C8B-B14F-4D97-AF65-F5344CB8AC3E}">
        <p14:creationId xmlns:p14="http://schemas.microsoft.com/office/powerpoint/2010/main" val="393834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Šablona s motivem sněhových vloček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3565567_TF03460579.potx" id="{3CE999F7-8332-49BE-BF60-D688A029ED1D}" vid="{643619B9-D1FC-476D-A5DA-9C758BD0454F}"/>
    </a:ext>
  </a:extLst>
</a:theme>
</file>

<file path=ppt/theme/theme2.xml><?xml version="1.0" encoding="utf-8"?>
<a:theme xmlns:a="http://schemas.openxmlformats.org/drawingml/2006/main" name="Motiv Offic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D8853CD7-B1C6-4FDD-B6D0-92A83B857D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E783485-1103-4BBC-98A1-D39A248154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15ED37-D514-41C3-9B3C-B262145D17B7}">
  <ds:schemaRefs>
    <ds:schemaRef ds:uri="http://schemas.microsoft.com/office/infopath/2007/PartnerControls"/>
    <ds:schemaRef ds:uri="http://purl.org/dc/terms/"/>
    <ds:schemaRef ds:uri="40262f94-9f35-4ac3-9a90-690165a166b7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a4f35948-e619-41b3-aa29-22878b09cfd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Snímky s motivem sněhových vloček</Template>
  <TotalTime>11</TotalTime>
  <Words>31</Words>
  <Application>Microsoft Office PowerPoint</Application>
  <PresentationFormat>Vlastní</PresentationFormat>
  <Paragraphs>14</Paragraphs>
  <Slides>6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Euphemia</vt:lpstr>
      <vt:lpstr>Šablona s motivem sněhových vloček</vt:lpstr>
      <vt:lpstr>STOPY V ZIMĚ</vt:lpstr>
      <vt:lpstr>Prezentace aplikace PowerPoint</vt:lpstr>
      <vt:lpstr>Prezentace aplikace PowerPoint</vt:lpstr>
      <vt:lpstr>Prezentace aplikace PowerPoint</vt:lpstr>
      <vt:lpstr>Prezentace aplikace PowerPoint</vt:lpstr>
      <vt:lpstr>Autor: Vendula Urválková Datum: 10.1.2021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STOPY V ZIMĚ</dc:title>
  <dc:creator>Doma Doma</dc:creator>
  <cp:lastModifiedBy>Naděžda Doubravová</cp:lastModifiedBy>
  <cp:revision>2</cp:revision>
  <dcterms:created xsi:type="dcterms:W3CDTF">2021-01-10T18:48:32Z</dcterms:created>
  <dcterms:modified xsi:type="dcterms:W3CDTF">2021-01-13T12:40:00Z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74067300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