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17.01.2021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17.01.2021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17.01.2021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17.01.2021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17.01.2021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17.01.2021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17.01.2021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17.01.2021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17.01.2021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14546" y="3286124"/>
            <a:ext cx="1557326" cy="50006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Kořínková Andrea</a:t>
            </a:r>
            <a:endParaRPr lang="cs-CZ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u="sng" dirty="0" smtClean="0">
                <a:latin typeface="Cambria" pitchFamily="18" charset="0"/>
                <a:ea typeface="Cambria" pitchFamily="18" charset="0"/>
              </a:rPr>
              <a:t>Zima mýma očima</a:t>
            </a:r>
            <a:endParaRPr lang="cs-CZ" u="sng" dirty="0"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 bytem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028" name="Picture 4" descr="Popis není dostupný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000240"/>
            <a:ext cx="5572164" cy="41791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Zasněžené parkoviště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5362" name="Picture 2" descr="Popis není dostupný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696628"/>
            <a:ext cx="5857916" cy="43934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654032"/>
          </a:xfrm>
        </p:spPr>
        <p:txBody>
          <a:bodyPr>
            <a:normAutofit/>
          </a:bodyPr>
          <a:lstStyle/>
          <a:p>
            <a:r>
              <a:rPr lang="cs-CZ" smtClean="0">
                <a:latin typeface="Cambria" pitchFamily="18" charset="0"/>
                <a:ea typeface="Cambria" pitchFamily="18" charset="0"/>
              </a:rPr>
              <a:t>Zasněžená zahrádka</a:t>
            </a:r>
            <a:endParaRPr lang="cs-CZ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6386" name="Picture 2" descr="Popis není dostupný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500174"/>
            <a:ext cx="7072360" cy="47149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</TotalTime>
  <Words>11</Words>
  <Application>Microsoft Office PowerPoint</Application>
  <PresentationFormat>Předvádění na obrazovce (4:3)</PresentationFormat>
  <Paragraphs>5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9" baseType="lpstr">
      <vt:lpstr>Cambria</vt:lpstr>
      <vt:lpstr>Georgia</vt:lpstr>
      <vt:lpstr>Wingdings</vt:lpstr>
      <vt:lpstr>Wingdings 2</vt:lpstr>
      <vt:lpstr>Administrativní</vt:lpstr>
      <vt:lpstr>Zima mýma očima</vt:lpstr>
      <vt:lpstr>Před bytem</vt:lpstr>
      <vt:lpstr>Zasněžené parkoviště</vt:lpstr>
      <vt:lpstr>Zasněžená zahrádka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Zima mýma očima</dc:title>
  <dc:creator>Uživatel</dc:creator>
  <cp:lastModifiedBy>1</cp:lastModifiedBy>
  <cp:revision>3</cp:revision>
  <dcterms:created xsi:type="dcterms:W3CDTF">2021-01-17T15:57:37Z</dcterms:created>
  <dcterms:modified xsi:type="dcterms:W3CDTF">2021-01-17T20:45:50Z</dcterms:modified>
</cp:coreProperties>
</file>