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37A48-D7CA-4CF5-B630-2C9D26760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BB7AB5-F653-4A32-89CC-AB2956980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6F416D-0ECF-434B-9D60-CC75EE47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B4DA64-3581-4869-BF23-C86CB89D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F9A3CB-A7A6-4CD8-B77B-DA96AE3A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99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AF4BE-B473-45F3-9A59-64A97165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1F0D81D-C6D0-425C-ADDC-59218097C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ED2B62-66CA-41B1-90F1-A8FE8B2F1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08E303-352D-4D61-BE1C-DCE71CFF9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2D52F2-041B-4E98-B438-0FAD394B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98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E8E7ED6-7EF6-4349-A443-6DDC05EDD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3DF2D48-D5CD-499F-80BC-E8B1AF4C3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AB4AD0-7043-4B18-82E8-C2E59AE1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BD10F7-3A9A-4B95-8BF6-70AC9128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2B9D60-4301-4740-B1B5-B4FD7E813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41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49D6A-01AE-4A4C-8CA2-07240FFA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DAB9FF-1628-4652-B09D-D32879745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D7346E-89E2-4F2A-81F5-D425CCE0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43147C-C9B0-4D05-9033-048C3E6B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9716B-C22C-4889-BAF3-04AB97F5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36E01-94AC-4012-AEC9-59AC9325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3CBC84-0F62-41FB-A093-4E9FE6C0C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7ACCB7-D495-4175-A873-95D3CA36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F8F571-2C92-4427-BC70-189BC486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9103CB-62C7-4A7D-8264-E91D8DE6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86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35136-56B1-4761-A23E-54457EE2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1FDBD-D339-47D9-9741-04DB89494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732714-656C-446F-A452-27F21586C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B80445-DF0E-413F-B555-770DDF59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5D8F7D-43F7-4B50-BE11-46BE3C86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8CC06D-B0EC-4DCE-B088-0A1D5D53F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68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F60CCC-AE74-4FA7-BDBA-DDCB83FE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20CC9B-4E5B-45CD-B2A4-CAF47BBD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319D3E-342C-4B59-8D7A-FCE9F0424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9F54EF-D220-44CE-BA6B-19FD8D9C9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B22A4B-8E89-40B7-8F34-C301D6479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8D8A9DA-963A-449E-9C72-AA30E8E8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DE620C-B161-4D6D-B3D7-FBC6AFEA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50C8C1C-19AC-43E2-B5CF-4C668D5F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21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A0487-CC59-4250-9707-E2218D03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EDFFD6-FEAC-4054-BF6D-B5EF7F80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E5A40D-9303-4770-B2EC-828BADF1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AF8B50E-C4C4-431B-A52E-E4E1D998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54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D2A9E7E-9A02-42B5-A9AB-6624E824B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FD1DD7-DFF4-4787-8940-70D0AB34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A8EC9A-AD9E-4FBE-A4AC-09E88B29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85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1AA36-9CB1-468B-9C99-D21AF562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57E91-824C-4DCC-B0FC-897448D86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DD973F-5099-48B8-B624-80B87B100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D41BA7-A947-4FE9-8595-125FE1B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523576-7C7B-4ECD-BCEC-978CA3A3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54E90D-D174-45C5-B8FB-CB8A3E6A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78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28C47-9618-425C-83CC-3B2EAE09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6DEA767-3F24-436D-8AF7-D05320DEE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D112224-55CC-474F-AED6-1CE9E2B6E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C94005-50CD-4DC4-8E0B-BA55972D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F8C467-AFE5-459D-BF51-9B82E52F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3669EA-4AAF-4269-A05A-6653C340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59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9DE550-2ED1-4D82-A50F-DC4F26D4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108920-4F83-47CB-8792-1D0E8CD28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B4AB6D-F549-449C-8F20-ED75D8720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D056C-184A-4923-A9D7-704BFCFC2969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DF8B24-904A-4D21-94AF-8DBBE93C3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890452-1DCE-4C93-99A0-4F5EEEFCF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B98D8-E5EE-4313-9A1D-FF8E10E6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16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9F0D0-FBB8-472F-B49C-EA24344A4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Zima mýma očima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2C34E8-B9E4-41F1-B27C-B042BF5B5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42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89EDF-4E13-4CF4-A83F-EA93D1A7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01439EA-B181-4D8E-977D-0E5068414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21" y="1197735"/>
            <a:ext cx="6638971" cy="4979228"/>
          </a:xfrm>
        </p:spPr>
      </p:pic>
    </p:spTree>
    <p:extLst>
      <p:ext uri="{BB962C8B-B14F-4D97-AF65-F5344CB8AC3E}">
        <p14:creationId xmlns:p14="http://schemas.microsoft.com/office/powerpoint/2010/main" val="3421307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3A7A4-5CD1-4808-84D7-E163DDC4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205CB10-94E4-4EDE-85C7-991A461E3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96" y="1300766"/>
            <a:ext cx="6501596" cy="4876197"/>
          </a:xfrm>
        </p:spPr>
      </p:pic>
    </p:spTree>
    <p:extLst>
      <p:ext uri="{BB962C8B-B14F-4D97-AF65-F5344CB8AC3E}">
        <p14:creationId xmlns:p14="http://schemas.microsoft.com/office/powerpoint/2010/main" val="315944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4AECD8-B440-40D6-B9D4-62B57B23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10395E5-1E24-4724-BBC6-CF392083F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96" y="1374005"/>
            <a:ext cx="6369601" cy="4777201"/>
          </a:xfrm>
        </p:spPr>
      </p:pic>
    </p:spTree>
    <p:extLst>
      <p:ext uri="{BB962C8B-B14F-4D97-AF65-F5344CB8AC3E}">
        <p14:creationId xmlns:p14="http://schemas.microsoft.com/office/powerpoint/2010/main" val="3077561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3E5E5-CBB8-4288-B86B-69DDA2C9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Vytvořil Kevin Hnilička :)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D5F14F-6E02-4E31-806B-4EC6CC232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718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F6D11-F2B9-4E64-88AB-8728A110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b="1" dirty="0"/>
              <a:t>Mapa Trnavského rybníku, z pohledu letadla/dronu.</a:t>
            </a:r>
            <a:br>
              <a:rPr lang="cs-CZ" sz="3200" b="1" dirty="0"/>
            </a:br>
            <a:r>
              <a:rPr lang="cs-CZ" sz="3200" b="1" dirty="0"/>
              <a:t>Ty čísla na mapě, jsou místa na kterých jsem fotil fotky, které si následovně ukážeme :)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E524F33-D405-442F-90B0-7B591772D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4804" y="1825625"/>
            <a:ext cx="4959799" cy="44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5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9FB5C-9102-4FA4-8E97-3BF4D9AE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A3AA909-BA45-4E38-AA1A-9EAE235AC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246" y="733986"/>
            <a:ext cx="7235484" cy="542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2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AF090-266A-445C-9BEF-AB5679BC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 (panorama)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A058E0C-D3F5-49B9-9B49-7FE8AE390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356" y="2047741"/>
            <a:ext cx="9915017" cy="33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56E50-8053-4866-9C69-FC118D37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B82E60A-75D2-4DD4-B1D6-3C66B777B1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17" y="798490"/>
            <a:ext cx="6446875" cy="5378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7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CDAF9E-634C-47F3-9123-74C2F1A0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410C88E-D639-4BD6-9C3A-F4124FE96A3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59" y="1120462"/>
            <a:ext cx="6472633" cy="5056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33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666CDD-186B-467A-AA52-D44E5C18C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3C81F30-AEAC-4430-A52D-C901DE855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64" y="1223493"/>
            <a:ext cx="6604627" cy="4953470"/>
          </a:xfrm>
        </p:spPr>
      </p:pic>
    </p:spTree>
    <p:extLst>
      <p:ext uri="{BB962C8B-B14F-4D97-AF65-F5344CB8AC3E}">
        <p14:creationId xmlns:p14="http://schemas.microsoft.com/office/powerpoint/2010/main" val="2655250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F7608-9042-4800-B458-3FA4CD5F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047A44D-2A5C-4512-A4A3-76F075630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1042373"/>
            <a:ext cx="6846120" cy="5134590"/>
          </a:xfrm>
        </p:spPr>
      </p:pic>
    </p:spTree>
    <p:extLst>
      <p:ext uri="{BB962C8B-B14F-4D97-AF65-F5344CB8AC3E}">
        <p14:creationId xmlns:p14="http://schemas.microsoft.com/office/powerpoint/2010/main" val="2423475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62942-045A-4031-AF99-9D826C96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 </a:t>
            </a:r>
            <a:r>
              <a:rPr lang="cs-CZ" sz="4800" dirty="0"/>
              <a:t>(panorama)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4C27BE3-7B04-46AC-A708-2B0843155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811" y="2408350"/>
            <a:ext cx="10970989" cy="30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232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31</Words>
  <Application>Microsoft Office PowerPoint</Application>
  <PresentationFormat>Širokoúhlá obrazovka</PresentationFormat>
  <Paragraphs>13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Motiv Office</vt:lpstr>
      <vt:lpstr>Zima mýma očima</vt:lpstr>
      <vt:lpstr>Mapa Trnavského rybníku, z pohledu letadla/dronu. Ty čísla na mapě, jsou místa na kterých jsem fotil fotky, které si následovně ukážeme :)</vt:lpstr>
      <vt:lpstr>1</vt:lpstr>
      <vt:lpstr>2 (panorama)</vt:lpstr>
      <vt:lpstr>3</vt:lpstr>
      <vt:lpstr>4</vt:lpstr>
      <vt:lpstr>5</vt:lpstr>
      <vt:lpstr>6</vt:lpstr>
      <vt:lpstr>7 (panorama)</vt:lpstr>
      <vt:lpstr>8</vt:lpstr>
      <vt:lpstr>9</vt:lpstr>
      <vt:lpstr>10</vt:lpstr>
      <vt:lpstr>Vytvořil Kevin Hnilička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Zima mýma očima</dc:title>
  <dc:creator>Denis Ostříž</dc:creator>
  <cp:lastModifiedBy>1</cp:lastModifiedBy>
  <cp:revision>4</cp:revision>
  <dcterms:created xsi:type="dcterms:W3CDTF">2021-01-17T16:35:43Z</dcterms:created>
  <dcterms:modified xsi:type="dcterms:W3CDTF">2021-01-17T17:48:34Z</dcterms:modified>
</cp:coreProperties>
</file>