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E0756-51A8-4D15-9336-69A94CA36C3A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162C6-86F1-44A1-86E5-78FA6C6A0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94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62C6-86F1-44A1-86E5-78FA6C6A0C7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57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62C6-86F1-44A1-86E5-78FA6C6A0C7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33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21977" y="1600201"/>
            <a:ext cx="6248400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1976" y="4344916"/>
            <a:ext cx="5638800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 smtClean="0"/>
              <a:t>Kliknutím lze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525187" y="6356352"/>
            <a:ext cx="9144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87226" y="6356352"/>
            <a:ext cx="298132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716188" y="6356352"/>
            <a:ext cx="457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201584" y="685800"/>
            <a:ext cx="1340994" cy="5486400"/>
          </a:xfrm>
        </p:spPr>
        <p:txBody>
          <a:bodyPr vert="eaVert"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99272" y="685800"/>
            <a:ext cx="5887983" cy="5486400"/>
          </a:xfrm>
        </p:spPr>
        <p:txBody>
          <a:bodyPr vert="eaVert" rtlCol="0"/>
          <a:lstStyle/>
          <a:p>
            <a:pPr lvl="0" rtl="0"/>
            <a:r>
              <a:rPr lang="cs-CZ" noProof="0" smtClean="0"/>
              <a:t>Kliknutím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272" y="1600201"/>
            <a:ext cx="62140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99273" y="4259997"/>
            <a:ext cx="5449886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95388" y="1600200"/>
            <a:ext cx="3611880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22520" y="1600200"/>
            <a:ext cx="3611880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5389" y="177801"/>
            <a:ext cx="7339012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95389" y="1499616"/>
            <a:ext cx="3615107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95388" y="2514707"/>
            <a:ext cx="3611880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58434" y="1499616"/>
            <a:ext cx="3615107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58434" y="2514600"/>
            <a:ext cx="3615107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8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 bwMode="white">
          <a:xfrm>
            <a:off x="1199271" y="381000"/>
            <a:ext cx="2515255" cy="1371600"/>
          </a:xfrm>
        </p:spPr>
        <p:txBody>
          <a:bodyPr rtlCol="0" anchor="b">
            <a:noAutofit/>
          </a:bodyPr>
          <a:lstStyle>
            <a:lvl1pPr algn="l">
              <a:lnSpc>
                <a:spcPts val="3100"/>
              </a:lnSpc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white">
          <a:xfrm>
            <a:off x="1199271" y="1828800"/>
            <a:ext cx="2515255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25342" y="482600"/>
            <a:ext cx="4648200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3828857" y="0"/>
            <a:ext cx="474468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 bwMode="auto">
          <a:xfrm>
            <a:off x="3925342" y="482600"/>
            <a:ext cx="4533870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 bwMode="white">
          <a:xfrm>
            <a:off x="1199271" y="381000"/>
            <a:ext cx="2515255" cy="1371600"/>
          </a:xfrm>
        </p:spPr>
        <p:txBody>
          <a:bodyPr rtlCol="0" anchor="b">
            <a:noAutofit/>
          </a:bodyPr>
          <a:lstStyle>
            <a:lvl1pPr algn="l">
              <a:lnSpc>
                <a:spcPts val="3100"/>
              </a:lnSpc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half" idx="2"/>
          </p:nvPr>
        </p:nvSpPr>
        <p:spPr bwMode="white">
          <a:xfrm>
            <a:off x="1199271" y="1828800"/>
            <a:ext cx="2515255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95389" y="177801"/>
            <a:ext cx="7339012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 smtClean="0"/>
              <a:t>Kliknutím můžete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95389" y="1600200"/>
            <a:ext cx="7339012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886200" y="631609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13.1.2021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948239" y="6316092"/>
            <a:ext cx="298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77201" y="631609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600" b="1" i="1" u="sng" dirty="0" smtClean="0"/>
              <a:t>Zimní obrázky</a:t>
            </a:r>
            <a:endParaRPr lang="cs-CZ" sz="6600" b="1" i="1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b="1" i="1" u="sng" dirty="0" smtClean="0"/>
              <a:t>Obrázky krajiny, přírody………..</a:t>
            </a:r>
            <a:endParaRPr lang="cs-CZ" sz="3600" b="1" i="1" u="sng" dirty="0"/>
          </a:p>
        </p:txBody>
      </p:sp>
    </p:spTree>
    <p:extLst>
      <p:ext uri="{BB962C8B-B14F-4D97-AF65-F5344CB8AC3E}">
        <p14:creationId xmlns:p14="http://schemas.microsoft.com/office/powerpoint/2010/main" val="36723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4800" y="0"/>
            <a:ext cx="8100392" cy="1340768"/>
          </a:xfrm>
        </p:spPr>
        <p:txBody>
          <a:bodyPr>
            <a:normAutofit/>
          </a:bodyPr>
          <a:lstStyle/>
          <a:p>
            <a:r>
              <a:rPr lang="cs-CZ" b="1" i="1" u="sng" dirty="0" smtClean="0">
                <a:solidFill>
                  <a:schemeClr val="tx1"/>
                </a:solidFill>
              </a:rPr>
              <a:t>Obrázky zimy</a:t>
            </a:r>
            <a:endParaRPr lang="cs-CZ" b="1" i="1" u="sng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4" y="3926689"/>
            <a:ext cx="2353610" cy="29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32" y="1384905"/>
            <a:ext cx="2099544" cy="279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2913"/>
            <a:ext cx="1806534" cy="240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40" y="4298562"/>
            <a:ext cx="1868368" cy="248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02" y="3501008"/>
            <a:ext cx="1629250" cy="216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10672"/>
            <a:ext cx="2426822" cy="323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46" y="1242506"/>
            <a:ext cx="1629250" cy="216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5864383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</a:pPr>
            <a:r>
              <a:rPr lang="cs-CZ" sz="3200" i="1" u="sng" dirty="0">
                <a:solidFill>
                  <a:srgbClr val="373545"/>
                </a:solidFill>
              </a:rPr>
              <a:t>Obrázky jehličnatých stromů </a:t>
            </a:r>
            <a:r>
              <a:rPr lang="cs-CZ" sz="3200" i="1" u="sng" dirty="0" smtClean="0">
                <a:solidFill>
                  <a:srgbClr val="373545"/>
                </a:solidFill>
              </a:rPr>
              <a:t>v zimě.</a:t>
            </a:r>
            <a:endParaRPr lang="cs-CZ" sz="3200" i="1" u="sng" dirty="0">
              <a:solidFill>
                <a:srgbClr val="373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24" y="3603632"/>
            <a:ext cx="287178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" y="4149079"/>
            <a:ext cx="1924623" cy="255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08" y="4280056"/>
            <a:ext cx="1728192" cy="23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81" y="3256451"/>
            <a:ext cx="1969383" cy="26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32" y="1255056"/>
            <a:ext cx="1696979" cy="22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5524"/>
            <a:ext cx="3105940" cy="23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71950"/>
            <a:ext cx="1671609" cy="222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61671" y="5879271"/>
            <a:ext cx="4572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</a:pPr>
            <a:r>
              <a:rPr lang="cs-CZ" sz="2800" i="1" u="sng" dirty="0">
                <a:solidFill>
                  <a:srgbClr val="373545"/>
                </a:solidFill>
              </a:rPr>
              <a:t>Obrázky listnatých stromů a rostlin v </a:t>
            </a:r>
            <a:r>
              <a:rPr lang="cs-CZ" sz="2800" i="1" u="sng" dirty="0" smtClean="0">
                <a:solidFill>
                  <a:srgbClr val="373545"/>
                </a:solidFill>
              </a:rPr>
              <a:t>zimně.</a:t>
            </a:r>
            <a:endParaRPr lang="cs-CZ" sz="2800" i="1" u="sng" dirty="0">
              <a:solidFill>
                <a:srgbClr val="373545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1527952" cy="185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14616" y="188640"/>
            <a:ext cx="5845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i="1" u="sng" dirty="0">
                <a:solidFill>
                  <a:prstClr val="black"/>
                </a:solidFill>
                <a:ea typeface="+mj-ea"/>
                <a:cs typeface="+mj-cs"/>
              </a:rPr>
              <a:t>Obrázky zimy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9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0" y="5879271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</a:pPr>
            <a:r>
              <a:rPr lang="cs-CZ" sz="3200" i="1" u="sng" dirty="0" smtClean="0">
                <a:solidFill>
                  <a:srgbClr val="373545"/>
                </a:solidFill>
              </a:rPr>
              <a:t>Obrázky pole a jeho okolí v zimně.  </a:t>
            </a:r>
            <a:endParaRPr lang="cs-CZ" sz="3200" i="1" u="sng" dirty="0">
              <a:solidFill>
                <a:srgbClr val="373545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50" y="3829411"/>
            <a:ext cx="2627784" cy="197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43608" y="447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i="1" u="sng" dirty="0">
                <a:solidFill>
                  <a:prstClr val="black"/>
                </a:solidFill>
                <a:ea typeface="+mj-ea"/>
                <a:cs typeface="+mj-cs"/>
              </a:rPr>
              <a:t>Obrázky </a:t>
            </a:r>
            <a:r>
              <a:rPr lang="cs-CZ" sz="5400" b="1" i="1" u="sng" dirty="0" smtClean="0">
                <a:solidFill>
                  <a:prstClr val="black"/>
                </a:solidFill>
                <a:ea typeface="+mj-ea"/>
                <a:cs typeface="+mj-cs"/>
              </a:rPr>
              <a:t>zimy</a:t>
            </a:r>
            <a:endParaRPr lang="cs-C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44" y="3829411"/>
            <a:ext cx="2572397" cy="19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" y="4171111"/>
            <a:ext cx="3533793" cy="265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" y="936650"/>
            <a:ext cx="2382739" cy="31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39" y="936650"/>
            <a:ext cx="2033623" cy="270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25" y="936650"/>
            <a:ext cx="3607004" cy="270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6165304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</a:pPr>
            <a:r>
              <a:rPr lang="cs-CZ" sz="3200" i="1" u="sng" dirty="0" smtClean="0">
                <a:solidFill>
                  <a:srgbClr val="373545"/>
                </a:solidFill>
              </a:rPr>
              <a:t>Obrázky zimní krajiny</a:t>
            </a:r>
            <a:endParaRPr lang="cs-CZ" sz="3200" i="1" u="sng" dirty="0">
              <a:solidFill>
                <a:srgbClr val="373545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28" y="2565790"/>
            <a:ext cx="2497403" cy="33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3363816" cy="25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9" y="1365787"/>
            <a:ext cx="2636302" cy="197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508104" y="5879271"/>
            <a:ext cx="384074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cs-CZ" sz="3200" i="1" u="sng" dirty="0">
                <a:solidFill>
                  <a:srgbClr val="373545"/>
                </a:solidFill>
              </a:rPr>
              <a:t>Obrázky lidských a kočičích stop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99" y="1124688"/>
            <a:ext cx="1606250" cy="213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72" y="3360134"/>
            <a:ext cx="1931049" cy="257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7328" y="247525"/>
            <a:ext cx="5258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5400" b="1" i="1" u="sng" dirty="0">
                <a:solidFill>
                  <a:prstClr val="black"/>
                </a:solidFill>
              </a:rPr>
              <a:t>Obrázky zimy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32875" y="5142677"/>
            <a:ext cx="439248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cs-CZ" sz="2400" i="1" u="sng" dirty="0" smtClean="0">
                <a:solidFill>
                  <a:srgbClr val="373545"/>
                </a:solidFill>
              </a:rPr>
              <a:t>Obrázek na ,kterém roztává a končí sníh. </a:t>
            </a:r>
            <a:endParaRPr lang="cs-CZ" sz="2400" i="1" u="sng" dirty="0">
              <a:solidFill>
                <a:srgbClr val="373545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1856"/>
            <a:ext cx="426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20" y="5576750"/>
            <a:ext cx="396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2" y="3717032"/>
            <a:ext cx="1982551" cy="264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75" y="1709740"/>
            <a:ext cx="3836794" cy="308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4" y="1150836"/>
            <a:ext cx="1825908" cy="243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44" y="3134257"/>
            <a:ext cx="2674808" cy="200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15" y="620688"/>
            <a:ext cx="2900793" cy="217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32463" y="44624"/>
            <a:ext cx="480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5400" b="1" i="1" u="sng" dirty="0">
                <a:solidFill>
                  <a:prstClr val="black"/>
                </a:solidFill>
              </a:rPr>
              <a:t>Obrázky zimy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13800" i="1" u="sng" dirty="0" smtClean="0"/>
              <a:t>Konec</a:t>
            </a:r>
            <a:endParaRPr lang="cs-CZ" sz="13800" i="1" u="sng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sng" dirty="0" smtClean="0"/>
              <a:t>Na této prezentaci pracoval Adam Týč. 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40112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ablona s motivem sněhových vloček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567_TF03460579.potx" id="{3CE999F7-8332-49BE-BF60-D688A029ED1D}" vid="{643619B9-D1FC-476D-A5DA-9C758BD0454F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tf03460579_win32</Template>
  <TotalTime>113</TotalTime>
  <Words>66</Words>
  <Application>Microsoft Office PowerPoint</Application>
  <PresentationFormat>Předvádění na obrazovce (4:3)</PresentationFormat>
  <Paragraphs>17</Paragraphs>
  <Slides>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Euphemia</vt:lpstr>
      <vt:lpstr>Šablona s motivem sněhových vloček</vt:lpstr>
      <vt:lpstr>Zimní obrázky</vt:lpstr>
      <vt:lpstr>Obrázky zimy</vt:lpstr>
      <vt:lpstr>Prezentace aplikace PowerPoint</vt:lpstr>
      <vt:lpstr>Prezentace aplikace PowerPoint</vt:lpstr>
      <vt:lpstr>Prezentace aplikace PowerPoint</vt:lpstr>
      <vt:lpstr>Prezentace aplikace PowerPoint</vt:lpstr>
      <vt:lpstr>Konec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Zimní krajina</dc:title>
  <dc:creator>uzivatel</dc:creator>
  <cp:lastModifiedBy>Naděžda Doubravová</cp:lastModifiedBy>
  <cp:revision>15</cp:revision>
  <dcterms:created xsi:type="dcterms:W3CDTF">2021-01-08T15:53:07Z</dcterms:created>
  <dcterms:modified xsi:type="dcterms:W3CDTF">2021-01-13T12:38:57Z</dcterms:modified>
</cp:coreProperties>
</file>